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127.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Hong Kha In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1923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Lead Me to Calvary</a:t>
            </a:r>
          </a:p>
          <a:p>
            <a:r>
              <a:rPr lang="en-US" sz="3200" dirty="0"/>
              <a:t>Luka 22:21</a:t>
            </a:r>
          </a:p>
          <a:p>
            <a:r>
              <a:rPr lang="en-US" sz="3200" dirty="0"/>
              <a:t>Jennie Evelyn Hussey, 1874-1958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Eb</a:t>
            </a:r>
          </a:p>
          <a:p>
            <a:r>
              <a:rPr lang="en-US" sz="3200" dirty="0"/>
              <a:t> 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in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in.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Getsemani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in.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puanpak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Mary bang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namtui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41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 in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a’ ding Nang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168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127. Kalvary ah Hong Kha In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2018-10-12T02:39:39Z</dcterms:modified>
</cp:coreProperties>
</file>